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SEGUNDA VINDA DE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SEGUNDA VINDA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Sobre nuvem fulgurante </a:t>
            </a:r>
          </a:p>
          <a:p>
            <a:r>
              <a:rPr lang="pt-BR" dirty="0"/>
              <a:t>Vem, do Céu, o Salvador. </a:t>
            </a:r>
          </a:p>
          <a:p>
            <a:r>
              <a:rPr lang="pt-BR" dirty="0"/>
              <a:t>Com poder e majestade, </a:t>
            </a:r>
          </a:p>
          <a:p>
            <a:r>
              <a:rPr lang="pt-BR" dirty="0"/>
              <a:t>Anjos traz ao Seu redor. </a:t>
            </a:r>
          </a:p>
        </p:txBody>
      </p:sp>
    </p:spTree>
    <p:extLst>
      <p:ext uri="{BB962C8B-B14F-4D97-AF65-F5344CB8AC3E}">
        <p14:creationId xmlns:p14="http://schemas.microsoft.com/office/powerpoint/2010/main" val="3837227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SEGUNDA VINDA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glorioso, vem, glorioso, </a:t>
            </a:r>
          </a:p>
          <a:p>
            <a:r>
              <a:rPr lang="pt-BR" dirty="0"/>
              <a:t>Justo, eterno vencedor; </a:t>
            </a:r>
          </a:p>
          <a:p>
            <a:r>
              <a:rPr lang="pt-BR" dirty="0"/>
              <a:t>Justo, eterno vencedor.</a:t>
            </a:r>
          </a:p>
        </p:txBody>
      </p:sp>
    </p:spTree>
    <p:extLst>
      <p:ext uri="{BB962C8B-B14F-4D97-AF65-F5344CB8AC3E}">
        <p14:creationId xmlns:p14="http://schemas.microsoft.com/office/powerpoint/2010/main" val="44486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SEGUNDA VINDA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94B7659-F91F-49B1-B288-B0A8898B44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 atrozes inimigos,</a:t>
            </a:r>
          </a:p>
          <a:p>
            <a:r>
              <a:rPr lang="pt-BR" dirty="0"/>
              <a:t>De uma vez, na cruz, venceu;</a:t>
            </a:r>
          </a:p>
          <a:p>
            <a:r>
              <a:rPr lang="pt-BR" dirty="0"/>
              <a:t>Ressurgiu da sepultura </a:t>
            </a:r>
          </a:p>
          <a:p>
            <a:r>
              <a:rPr lang="pt-BR" dirty="0"/>
              <a:t>E subiu além do véu, </a:t>
            </a:r>
          </a:p>
        </p:txBody>
      </p:sp>
    </p:spTree>
    <p:extLst>
      <p:ext uri="{BB962C8B-B14F-4D97-AF65-F5344CB8AC3E}">
        <p14:creationId xmlns:p14="http://schemas.microsoft.com/office/powerpoint/2010/main" val="2482265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SEGUNDA VINDA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D1E4678-7133-4E71-8A72-B4A0FB9890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Aleluia! Aleluia! </a:t>
            </a:r>
          </a:p>
          <a:p>
            <a:r>
              <a:rPr lang="pt-BR" dirty="0"/>
              <a:t>Outra vez vem lá do Céu! </a:t>
            </a:r>
          </a:p>
          <a:p>
            <a:r>
              <a:rPr lang="pt-BR" dirty="0"/>
              <a:t>Outra vez vem lá do Céu!</a:t>
            </a:r>
          </a:p>
        </p:txBody>
      </p:sp>
    </p:spTree>
    <p:extLst>
      <p:ext uri="{BB962C8B-B14F-4D97-AF65-F5344CB8AC3E}">
        <p14:creationId xmlns:p14="http://schemas.microsoft.com/office/powerpoint/2010/main" val="3768744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SEGUNDA VINDA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Para dia tão solene </a:t>
            </a:r>
          </a:p>
          <a:p>
            <a:r>
              <a:rPr lang="pt-BR" dirty="0"/>
              <a:t>Preparar-nos vem, Senhor, </a:t>
            </a:r>
          </a:p>
          <a:p>
            <a:r>
              <a:rPr lang="pt-BR" dirty="0"/>
              <a:t>Para que, vencida a morte, </a:t>
            </a:r>
          </a:p>
          <a:p>
            <a:r>
              <a:rPr lang="pt-BR" dirty="0"/>
              <a:t>Te encontremos sem temor.</a:t>
            </a:r>
          </a:p>
        </p:txBody>
      </p:sp>
    </p:spTree>
    <p:extLst>
      <p:ext uri="{BB962C8B-B14F-4D97-AF65-F5344CB8AC3E}">
        <p14:creationId xmlns:p14="http://schemas.microsoft.com/office/powerpoint/2010/main" val="3618594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SEGUNDA VINDA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veremos, e veremos </a:t>
            </a:r>
          </a:p>
          <a:p>
            <a:r>
              <a:rPr lang="pt-BR" dirty="0"/>
              <a:t>Tua face em resplendor. </a:t>
            </a:r>
          </a:p>
          <a:p>
            <a:r>
              <a:rPr lang="pt-BR" dirty="0"/>
              <a:t>Tua face em resplendor.</a:t>
            </a:r>
          </a:p>
        </p:txBody>
      </p:sp>
    </p:spTree>
    <p:extLst>
      <p:ext uri="{BB962C8B-B14F-4D97-AF65-F5344CB8AC3E}">
        <p14:creationId xmlns:p14="http://schemas.microsoft.com/office/powerpoint/2010/main" val="4166409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1709</TotalTime>
  <Words>158</Words>
  <Application>Microsoft Office PowerPoint</Application>
  <PresentationFormat>Apresentação na tela (16:9)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SEGUNDA VINDA DE JESUS</vt:lpstr>
      <vt:lpstr>A SEGUNDA VINDA DE JESUS</vt:lpstr>
      <vt:lpstr>A SEGUNDA VINDA DE JESUS</vt:lpstr>
      <vt:lpstr>A SEGUNDA VINDA DE JESUS</vt:lpstr>
      <vt:lpstr>A SEGUNDA VINDA DE JESUS</vt:lpstr>
      <vt:lpstr>A SEGUNDA VINDA DE JESUS</vt:lpstr>
      <vt:lpstr>A SEGUNDA VINDA DE JESUS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20</cp:revision>
  <dcterms:created xsi:type="dcterms:W3CDTF">2019-03-12T19:19:25Z</dcterms:created>
  <dcterms:modified xsi:type="dcterms:W3CDTF">2019-06-12T23:33:15Z</dcterms:modified>
</cp:coreProperties>
</file>